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158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Unexpected Detour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907AC-BF7E-4B68-B3EA-7C10B9D7F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49738"/>
            <a:ext cx="7025776" cy="416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Unexpected Detour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Unexpected Detour is a 24 round, 120 point, Comstock course of fire. There are 7 IPSC targets, 1 colt popper, and 2 mini poppers. The best 3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156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2021-06-25T14:03:53Z</dcterms:modified>
  <cp:category>Shooting</cp:category>
</cp:coreProperties>
</file>